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>
        <p:scale>
          <a:sx n="108" d="100"/>
          <a:sy n="10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12142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181</cp:revision>
  <dcterms:created xsi:type="dcterms:W3CDTF">2023-12-26T07:54:20Z</dcterms:created>
  <dcterms:modified xsi:type="dcterms:W3CDTF">2024-01-31T05:05:54Z</dcterms:modified>
</cp:coreProperties>
</file>